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  <p:sldId id="256" r:id="rId3"/>
    <p:sldId id="257" r:id="rId4"/>
    <p:sldId id="258" r:id="rId5"/>
    <p:sldId id="259" r:id="rId6"/>
    <p:sldId id="260" r:id="rId7"/>
    <p:sldId id="263" r:id="rId8"/>
    <p:sldId id="264" r:id="rId9"/>
    <p:sldId id="265" r:id="rId10"/>
    <p:sldId id="266" r:id="rId11"/>
    <p:sldId id="267" r:id="rId12"/>
    <p:sldId id="269" r:id="rId13"/>
    <p:sldId id="270" r:id="rId14"/>
    <p:sldId id="271" r:id="rId15"/>
    <p:sldId id="274" r:id="rId16"/>
    <p:sldId id="275" r:id="rId17"/>
    <p:sldId id="276" r:id="rId18"/>
    <p:sldId id="277" r:id="rId19"/>
    <p:sldId id="272" r:id="rId20"/>
    <p:sldId id="273" r:id="rId21"/>
    <p:sldId id="268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61" r:id="rId31"/>
    <p:sldId id="286" r:id="rId32"/>
    <p:sldId id="287" r:id="rId33"/>
    <p:sldId id="288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197"/>
  </p:normalViewPr>
  <p:slideViewPr>
    <p:cSldViewPr snapToGrid="0" snapToObjects="1">
      <p:cViewPr varScale="1">
        <p:scale>
          <a:sx n="90" d="100"/>
          <a:sy n="90" d="100"/>
        </p:scale>
        <p:origin x="232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315BD-3C74-5244-9FE5-909FE6A88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86B15E-878F-7646-BE19-3EEC009D1F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57D6D-BF76-4E43-A851-E359C9213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4E26B-FF09-F945-BE28-8FAC1586BA26}" type="datetimeFigureOut">
              <a:rPr lang="en-US" smtClean="0"/>
              <a:t>6/6/21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8D0E75-56B1-9A4B-9DFD-2B19BD123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BD4F6-B947-404E-A4E0-C8ACDAABE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0F810-85EE-C84B-90C6-A31B863CA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039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EDC4A-24FA-D747-8EDA-3FD65106B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66A7DB-E062-D941-A9E5-1AB7171B4F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5C197-8825-A34B-87FF-53B522708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4E26B-FF09-F945-BE28-8FAC1586BA26}" type="datetimeFigureOut">
              <a:rPr lang="en-US" smtClean="0"/>
              <a:t>6/6/21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1A1679-4E36-8140-B2A7-A051C5284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CFF17-5D3E-6B45-9DCB-1C56C9815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0F810-85EE-C84B-90C6-A31B863CA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25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B6EFB9-9CBD-3C43-AF5E-B4BE6B405D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79607C-1458-0B47-9531-3AC91FE970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3DC3B-B868-8C4E-A313-5436CC22B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4E26B-FF09-F945-BE28-8FAC1586BA26}" type="datetimeFigureOut">
              <a:rPr lang="en-US" smtClean="0"/>
              <a:t>6/6/21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636999-83BE-0947-8885-8132B95DE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D3678-320E-A24C-A857-03FB3D328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0F810-85EE-C84B-90C6-A31B863CA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418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FD557-0A73-5B40-90F3-19E92EE67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18F3E-8485-0846-9B3E-9B55F807CC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5925D-1DEB-3646-AC77-BE6E2B467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4E26B-FF09-F945-BE28-8FAC1586BA26}" type="datetimeFigureOut">
              <a:rPr lang="en-US" smtClean="0"/>
              <a:t>6/6/21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65239-F8C1-1B49-9D13-C9BDFA491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6A434-0E0B-4A4C-A508-36088C47C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0F810-85EE-C84B-90C6-A31B863CA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883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9D2B8-77C5-BA41-81F8-472201855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B00FFA-F235-3645-B593-B084C6451B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E2CEB-F0BC-5F4F-B706-98C1AE083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4E26B-FF09-F945-BE28-8FAC1586BA26}" type="datetimeFigureOut">
              <a:rPr lang="en-US" smtClean="0"/>
              <a:t>6/6/21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AD55E-D62A-4244-83FC-A976B8C87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1AFF5-2803-3743-8176-3FAA136E5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0F810-85EE-C84B-90C6-A31B863CA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452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6B38B-0C2F-804E-B7F7-10225C698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D9E0C-60A5-2644-A768-013C001706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8493C6-EBEC-E548-944F-35CE52E030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2F3DCA-8A7B-1942-A82F-2F5083FD4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4E26B-FF09-F945-BE28-8FAC1586BA26}" type="datetimeFigureOut">
              <a:rPr lang="en-US" smtClean="0"/>
              <a:t>6/6/21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824B78-8C4B-2841-B2EB-E530371E4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9C8602-1E15-2D45-905F-6A9F0A5AD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0F810-85EE-C84B-90C6-A31B863CA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999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2EDC8-0DAE-674A-AF17-4684FDABF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DF2454-3C87-4C4D-B5EA-ACAD062E6B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21B66D-F7A0-654D-9C8F-B1BEF3D445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3612DC-5169-1B42-A4B4-46A6098C9C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7EFEA9-EA82-4B4F-BD68-8BF0C2BA3D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3D8960-6000-2148-B3AD-16FD5F8A7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4E26B-FF09-F945-BE28-8FAC1586BA26}" type="datetimeFigureOut">
              <a:rPr lang="en-US" smtClean="0"/>
              <a:t>6/6/21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C043F1-A7FE-0645-B104-5B4F580E0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57D4F4-A588-824B-95AF-D640244E9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0F810-85EE-C84B-90C6-A31B863CA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01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F202-BCCE-934B-9E53-92532B35F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F47DBE-9FAD-6743-8A54-C63B7E8B6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4E26B-FF09-F945-BE28-8FAC1586BA26}" type="datetimeFigureOut">
              <a:rPr lang="en-US" smtClean="0"/>
              <a:t>6/6/21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D00714-6267-E84B-8BE9-98AD6559D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4EF072-704E-BE4C-9469-E59CE981C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0F810-85EE-C84B-90C6-A31B863CA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051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7C2EDA-CF91-6242-8040-1760E34CF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4E26B-FF09-F945-BE28-8FAC1586BA26}" type="datetimeFigureOut">
              <a:rPr lang="en-US" smtClean="0"/>
              <a:t>6/6/21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86F24F-B611-DE43-AACB-BD80E16D3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D8C9EB-4D3D-E34D-B52C-583688EFF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0F810-85EE-C84B-90C6-A31B863CA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985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296DC-DA94-004D-8471-E72FE2204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3DE30-5E54-0749-A272-8A775A4D2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0F78A9-8CD9-484D-8A17-1FB9784825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D1F207-03BD-D044-8711-E6EFC25F1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4E26B-FF09-F945-BE28-8FAC1586BA26}" type="datetimeFigureOut">
              <a:rPr lang="en-US" smtClean="0"/>
              <a:t>6/6/21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3FE121-8017-0F46-831A-D04A9FF25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8A512D-D930-D14B-8982-518376DFC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0F810-85EE-C84B-90C6-A31B863CA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01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0CACD-BEFE-D649-8FCD-731C29C7C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93C4FA-895F-A74E-BECC-51BBDFCD81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D9134D-B4B1-AC41-BC60-BB3001626D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69C3D0-BE23-6843-B35C-E4125A440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4E26B-FF09-F945-BE28-8FAC1586BA26}" type="datetimeFigureOut">
              <a:rPr lang="en-US" smtClean="0"/>
              <a:t>6/6/21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187777-F4B9-004F-936B-5AA0F7A12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F55E35-CB6C-6246-BC3F-3A668E4E6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0F810-85EE-C84B-90C6-A31B863CA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142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79457D-6B95-6449-9739-304A8FAE7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216925-CB64-C043-A061-2D19EF24C9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FCA79-D736-E143-88D7-92ACF26FA0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A4E26B-FF09-F945-BE28-8FAC1586BA26}" type="datetimeFigureOut">
              <a:rPr lang="en-US" smtClean="0"/>
              <a:t>6/6/21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69CC9-BB61-E24D-8089-8DBDED747F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6DAA9A-D02A-C044-828D-1D81E83DA8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0F810-85EE-C84B-90C6-A31B863CA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998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A6AFADA0-307F-0842-AE79-8937F1A1C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" y="57150"/>
            <a:ext cx="119126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4003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725BF20-962B-5545-A7A8-FCF343110F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0" y="63500"/>
            <a:ext cx="11899900" cy="673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146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0DAA9ADE-5799-544A-B051-1D4FE3948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0" y="50800"/>
            <a:ext cx="11899900" cy="6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4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415D3B3-D7D0-9140-B600-540331FCD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69850"/>
            <a:ext cx="11887200" cy="671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597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78A4933F-0E75-F74E-8655-8B80FBAA36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69850"/>
            <a:ext cx="11887200" cy="671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3499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320F829F-175E-6746-8F2C-834A782D8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" y="50800"/>
            <a:ext cx="11925300" cy="6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0791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E8C09B3C-EA13-C14A-8930-861E9612AE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0" y="50800"/>
            <a:ext cx="11899900" cy="6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7362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65204ED4-64AE-BD44-9E68-055FD0A419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" y="57150"/>
            <a:ext cx="119126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2443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FF74662E-F17E-4C48-B7AF-44EA453F1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0" y="50800"/>
            <a:ext cx="11899900" cy="6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7024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71F4752-21A1-FC4E-8ACD-3B5F026A7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0" y="63500"/>
            <a:ext cx="11899900" cy="673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7682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54C316F-B1B4-0646-81E3-5817F4EEA3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63500"/>
            <a:ext cx="11887200" cy="673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560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6E2E4B3-D1E0-F140-B293-9AE9DF4F1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" y="69850"/>
            <a:ext cx="11861800" cy="671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264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4182FBA-3892-6E43-9CAD-046C4D18E1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50800"/>
            <a:ext cx="11963400" cy="6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0620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imeline&#10;&#10;Description automatically generated with medium confidence">
            <a:extLst>
              <a:ext uri="{FF2B5EF4-FFF2-40B4-BE49-F238E27FC236}">
                <a16:creationId xmlns:a16="http://schemas.microsoft.com/office/drawing/2014/main" id="{99F4EE1C-3973-774C-A4BB-BE9B50EA7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0" y="50800"/>
            <a:ext cx="11899900" cy="6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7287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FE8842A-358B-3D45-BBBC-1E4F3DF09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57150"/>
            <a:ext cx="118872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1301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FE965E6-BE29-B44B-B13B-436A5CDDF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50800"/>
            <a:ext cx="11887200" cy="6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6353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imeline&#10;&#10;Description automatically generated">
            <a:extLst>
              <a:ext uri="{FF2B5EF4-FFF2-40B4-BE49-F238E27FC236}">
                <a16:creationId xmlns:a16="http://schemas.microsoft.com/office/drawing/2014/main" id="{470E2E82-D9B1-714F-B53D-C40DC1C80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" y="44450"/>
            <a:ext cx="11912600" cy="676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6813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2BC4A48-20B7-8D4D-9610-3111DC2CA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0" y="57150"/>
            <a:ext cx="118999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3543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297190B-2466-054E-A066-9AAD5F3075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44450"/>
            <a:ext cx="11938000" cy="676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8937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8E6835A-21B6-2E47-93D9-5F8D8915D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0" y="57150"/>
            <a:ext cx="118999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7837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35EF1899-73AB-9D48-94E6-64CC442FB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" y="44450"/>
            <a:ext cx="11912600" cy="676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6223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7EA5015B-CC1A-BC48-B9B7-655017ED5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57150"/>
            <a:ext cx="119380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351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E1B614B-FEA8-5E46-921E-2E7BCAFFE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69850"/>
            <a:ext cx="11887200" cy="671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1528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EBB5B09-7A9F-754D-8938-49D3977CE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0" y="50800"/>
            <a:ext cx="11899900" cy="6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7595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A81D59E-01B7-234A-8B87-2A3949C22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" y="44450"/>
            <a:ext cx="11912600" cy="676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6083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AB16CBA-23E9-E44A-8F06-CE6754887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" y="50800"/>
            <a:ext cx="11912600" cy="6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005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89FC5AB-4009-1A41-BF9F-B03313441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63500"/>
            <a:ext cx="11938000" cy="673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846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C6739AC7-5481-D043-A852-32D745E06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0" y="44450"/>
            <a:ext cx="11899900" cy="676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594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 with medium confidence">
            <a:extLst>
              <a:ext uri="{FF2B5EF4-FFF2-40B4-BE49-F238E27FC236}">
                <a16:creationId xmlns:a16="http://schemas.microsoft.com/office/drawing/2014/main" id="{C89146D1-90A4-4449-836A-7D7DC63F0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" y="38100"/>
            <a:ext cx="11912600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934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249A6354-3E3B-A546-A857-DC65BD13F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" y="50800"/>
            <a:ext cx="11912600" cy="6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25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2610ED63-00ED-7947-9C70-C86BDBC2B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" y="31750"/>
            <a:ext cx="11976100" cy="679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1987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CF101F7-4BD4-B64E-890F-39D726843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50" y="63500"/>
            <a:ext cx="11950700" cy="673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575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F69F4A7-A464-6A4A-8C1A-ECBB13334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57150"/>
            <a:ext cx="118872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510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0</Words>
  <Application>Microsoft Macintosh PowerPoint</Application>
  <PresentationFormat>Widescreen</PresentationFormat>
  <Paragraphs>0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Chaos Li</dc:creator>
  <cp:lastModifiedBy>Chaos Li</cp:lastModifiedBy>
  <cp:revision>6</cp:revision>
  <dcterms:created xsi:type="dcterms:W3CDTF">2021-06-06T23:10:42Z</dcterms:created>
  <dcterms:modified xsi:type="dcterms:W3CDTF">2021-06-07T00:22:52Z</dcterms:modified>
</cp:coreProperties>
</file>

<file path=docProps/thumbnail.jpeg>
</file>